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D07B-738D-4A33-97F7-EC7881BE1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58763D-153E-47A2-B9AD-902DA5CDE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5E560-6F3F-4982-B68F-BFAA4F9F2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E763-396C-4F3B-983A-8F144163EC0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B8D7E-1D28-4EA9-8648-D91F39E4F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BC5CF-C242-489D-986A-082E6B39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CDA-6E5E-461C-A9CF-AB34C115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00EE2-67A9-41E7-AD6B-786BE2D5B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123D2D-0E10-4D2F-B181-A1530C587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D4559-3DEB-4685-99DF-68753AB2D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E763-396C-4F3B-983A-8F144163EC0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13F64-D37E-4645-8208-4EF7CEC8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14468-2003-43AC-818A-7067B8922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CDA-6E5E-461C-A9CF-AB34C115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6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CDEB4A-7986-4BE2-AD89-1E51A48A2A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A22865-468C-4866-A513-C89A3CC72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39BF6-9B21-4D4A-AE5A-09F59A101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E763-396C-4F3B-983A-8F144163EC0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F190D-7BB4-4304-81A8-C68AB7C89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F70D8-0E94-4E6F-A8EA-6C240B6F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CDA-6E5E-461C-A9CF-AB34C115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44DC6-2F2C-4610-A3E4-97F0831D4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102E9-237E-4F0C-B632-9292F97D7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FB42F-3EE4-4DC8-B4C0-AC7C64A64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E763-396C-4F3B-983A-8F144163EC0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AD441-600B-46C4-A938-3A2CA5DBB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BE39F-27AA-4173-B29E-D7FC59F9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CDA-6E5E-461C-A9CF-AB34C115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2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A3BA5-8A7E-4DB5-ACD6-D139B3582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EB603-A61D-487E-AFCC-A39A81B1F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D5BE5-0CE2-40E8-BAFF-4EE3B2831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E763-396C-4F3B-983A-8F144163EC0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58E65-CEF3-41BF-9444-3DC9B9930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9F325-18D3-4DF7-AF53-28D1E3C8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CDA-6E5E-461C-A9CF-AB34C115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79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BB631-CFD8-4EC1-8FDC-498BC76F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CAEC4-FDE5-4CAE-9139-E5F665FC4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FB1DC-1A10-4125-8F4E-B1A9ED966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C0227-281C-4571-9293-4598C00B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E763-396C-4F3B-983A-8F144163EC0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5B7BF-18B5-495C-A7BB-06F294B46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4EC05-DA65-49F8-BDF9-8CAA94A7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CDA-6E5E-461C-A9CF-AB34C115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6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B8F0B-0AA0-41FE-8FD6-31B98E1F9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7CD4C-D2DA-4D5C-8962-D924251A4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C1FB8-0B97-4EC8-B1CB-9A060FFE2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BC63F-BF58-4690-96C6-32F3BE8B38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CAFD21-FBCC-4D2C-909D-88B0202B3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16D2F1-90E6-4F88-8971-CE7DA1B3B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E763-396C-4F3B-983A-8F144163EC0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E426F1-6CEE-4B3E-915F-21B545CC9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ECC976-8DB7-4B15-AC17-D34E35C07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CDA-6E5E-461C-A9CF-AB34C115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5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79A3-59DD-4540-B38C-1ED0E2CAD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9E9FA-6926-4C43-8C8F-43066D0AE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E763-396C-4F3B-983A-8F144163EC0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5AE1E2-B378-4422-8296-915DEE505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FB904E-123C-4F49-AB82-A81D8169D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CDA-6E5E-461C-A9CF-AB34C115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3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16EC9-F231-4953-8C5C-82A0A55B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E763-396C-4F3B-983A-8F144163EC0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F5B96-0993-4EB6-BA88-78305F4F7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B7548-82A6-49AD-87BD-1601E76FB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CDA-6E5E-461C-A9CF-AB34C115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9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BE0D7-96BF-4926-825A-0F12C7792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2EA51-AF4F-484D-B068-441B4DCFD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7BE65E-2C08-46DD-98D5-5F7D61BE7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D89909-44A1-4168-B804-D78C8AC3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E763-396C-4F3B-983A-8F144163EC0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472C5-CA59-4ABC-B792-B5B7E4A62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9B7B2-E4F6-47ED-A6A8-4FFF84C9A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CDA-6E5E-461C-A9CF-AB34C115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3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705A5-76A6-4DD8-B05B-A1D849F26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685570-60AE-40FD-A856-55B6E41A5B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BE46C-84DB-439E-A1A9-2DDA2EBFD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3A502-07A8-4846-AB34-D888175FA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E763-396C-4F3B-983A-8F144163EC0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2F8BD-236A-4C19-B832-6D907161E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6A842-3891-4823-A260-A65390286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CDA-6E5E-461C-A9CF-AB34C115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2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E5761C-5296-43EC-B3BA-0C1ECB818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DB823-F29D-4DF8-AEFD-6248E87E1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E5A72-0FEC-41BF-9F2A-0CF8A7DE7F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7E763-396C-4F3B-983A-8F144163EC0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EC876-0B6B-4BB2-B9F3-CFD00CF16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96335-241C-4267-A309-9C392606E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66CDA-6E5E-461C-A9CF-AB34C115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7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B843A-A2BE-4E75-B5EE-A17F2E2798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DAF21-431B-49E3-B273-2216DC2E2C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herd of zebra walking across a dry grass field&#10;&#10;Description automatically generated">
            <a:extLst>
              <a:ext uri="{FF2B5EF4-FFF2-40B4-BE49-F238E27FC236}">
                <a16:creationId xmlns:a16="http://schemas.microsoft.com/office/drawing/2014/main" id="{D4712C68-9603-4AF6-8B06-564A9CF92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088" y="246798"/>
            <a:ext cx="8937233" cy="650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74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smoke&#10;&#10;Description automatically generated">
            <a:extLst>
              <a:ext uri="{FF2B5EF4-FFF2-40B4-BE49-F238E27FC236}">
                <a16:creationId xmlns:a16="http://schemas.microsoft.com/office/drawing/2014/main" id="{20C6EF87-1738-4281-A48B-2C7E75E7FC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77" b="492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17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E4E80C6-0684-4BE2-A490-D3A15765B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389983"/>
              </p:ext>
            </p:extLst>
          </p:nvPr>
        </p:nvGraphicFramePr>
        <p:xfrm>
          <a:off x="315686" y="293914"/>
          <a:ext cx="11038113" cy="5058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6457">
                  <a:extLst>
                    <a:ext uri="{9D8B030D-6E8A-4147-A177-3AD203B41FA5}">
                      <a16:colId xmlns:a16="http://schemas.microsoft.com/office/drawing/2014/main" val="1441273533"/>
                    </a:ext>
                  </a:extLst>
                </a:gridCol>
                <a:gridCol w="1226457">
                  <a:extLst>
                    <a:ext uri="{9D8B030D-6E8A-4147-A177-3AD203B41FA5}">
                      <a16:colId xmlns:a16="http://schemas.microsoft.com/office/drawing/2014/main" val="3797460884"/>
                    </a:ext>
                  </a:extLst>
                </a:gridCol>
                <a:gridCol w="1226457">
                  <a:extLst>
                    <a:ext uri="{9D8B030D-6E8A-4147-A177-3AD203B41FA5}">
                      <a16:colId xmlns:a16="http://schemas.microsoft.com/office/drawing/2014/main" val="1511557333"/>
                    </a:ext>
                  </a:extLst>
                </a:gridCol>
                <a:gridCol w="1226457">
                  <a:extLst>
                    <a:ext uri="{9D8B030D-6E8A-4147-A177-3AD203B41FA5}">
                      <a16:colId xmlns:a16="http://schemas.microsoft.com/office/drawing/2014/main" val="259644414"/>
                    </a:ext>
                  </a:extLst>
                </a:gridCol>
                <a:gridCol w="1226457">
                  <a:extLst>
                    <a:ext uri="{9D8B030D-6E8A-4147-A177-3AD203B41FA5}">
                      <a16:colId xmlns:a16="http://schemas.microsoft.com/office/drawing/2014/main" val="1714754499"/>
                    </a:ext>
                  </a:extLst>
                </a:gridCol>
                <a:gridCol w="1226457">
                  <a:extLst>
                    <a:ext uri="{9D8B030D-6E8A-4147-A177-3AD203B41FA5}">
                      <a16:colId xmlns:a16="http://schemas.microsoft.com/office/drawing/2014/main" val="1788617599"/>
                    </a:ext>
                  </a:extLst>
                </a:gridCol>
                <a:gridCol w="1226457">
                  <a:extLst>
                    <a:ext uri="{9D8B030D-6E8A-4147-A177-3AD203B41FA5}">
                      <a16:colId xmlns:a16="http://schemas.microsoft.com/office/drawing/2014/main" val="3558169047"/>
                    </a:ext>
                  </a:extLst>
                </a:gridCol>
                <a:gridCol w="1226457">
                  <a:extLst>
                    <a:ext uri="{9D8B030D-6E8A-4147-A177-3AD203B41FA5}">
                      <a16:colId xmlns:a16="http://schemas.microsoft.com/office/drawing/2014/main" val="2826636900"/>
                    </a:ext>
                  </a:extLst>
                </a:gridCol>
                <a:gridCol w="1226457">
                  <a:extLst>
                    <a:ext uri="{9D8B030D-6E8A-4147-A177-3AD203B41FA5}">
                      <a16:colId xmlns:a16="http://schemas.microsoft.com/office/drawing/2014/main" val="1147288797"/>
                    </a:ext>
                  </a:extLst>
                </a:gridCol>
              </a:tblGrid>
              <a:tr h="6931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AGENCY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ARIZONA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FIRES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ARIZONA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ACRES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73782362"/>
                  </a:ext>
                </a:extLst>
              </a:tr>
              <a:tr h="3387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Arizona State Forestry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55775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72257847"/>
                  </a:ext>
                </a:extLst>
              </a:tr>
              <a:tr h="519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New Mexico State Forestry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70906943"/>
                  </a:ext>
                </a:extLst>
              </a:tr>
              <a:tr h="3387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Bureau of Indian Affairs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194286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12478016"/>
                  </a:ext>
                </a:extLst>
              </a:tr>
              <a:tr h="519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Bureau of Land Management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25104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40686360"/>
                  </a:ext>
                </a:extLst>
              </a:tr>
              <a:tr h="310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Bureau of Reclamation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53065137"/>
                  </a:ext>
                </a:extLst>
              </a:tr>
              <a:tr h="3387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Department of Defense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60506813"/>
                  </a:ext>
                </a:extLst>
              </a:tr>
              <a:tr h="310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National Labs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55340109"/>
                  </a:ext>
                </a:extLst>
              </a:tr>
              <a:tr h="3387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National Park Service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59864781"/>
                  </a:ext>
                </a:extLst>
              </a:tr>
              <a:tr h="519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U.S. Fish &amp; Wildlife Service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78879042"/>
                  </a:ext>
                </a:extLst>
              </a:tr>
              <a:tr h="3387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U.S. Forest Service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586059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34597779"/>
                  </a:ext>
                </a:extLst>
              </a:tr>
              <a:tr h="491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</a:rPr>
                        <a:t>YTD TOTAL</a:t>
                      </a:r>
                      <a:br>
                        <a:rPr lang="en-US" sz="850">
                          <a:effectLst/>
                        </a:rPr>
                      </a:br>
                      <a:r>
                        <a:rPr lang="en-US" sz="850">
                          <a:effectLst/>
                        </a:rPr>
                        <a:t>09/30/20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914235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4369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450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1FDB05-5735-492C-B389-9EA47F4E8B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939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9B7CD7C4-7886-4ABA-8799-44B373212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628" y="105228"/>
            <a:ext cx="7576457" cy="633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492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72000C-9CBB-4BE8-B7A4-C833117755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086" y="273992"/>
            <a:ext cx="8523514" cy="608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32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A person that is on fire&#10;&#10;Description automatically generated">
            <a:extLst>
              <a:ext uri="{FF2B5EF4-FFF2-40B4-BE49-F238E27FC236}">
                <a16:creationId xmlns:a16="http://schemas.microsoft.com/office/drawing/2014/main" id="{81D5F06D-5905-4EF1-818D-AC7FCFC730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6" r="3980" b="1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22228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house with smoke coming out of it&#10;&#10;Description automatically generated">
            <a:extLst>
              <a:ext uri="{FF2B5EF4-FFF2-40B4-BE49-F238E27FC236}">
                <a16:creationId xmlns:a16="http://schemas.microsoft.com/office/drawing/2014/main" id="{46D30510-109C-4919-9528-A2FF79DF35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8125"/>
            <a:ext cx="11430000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336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139</Words>
  <Application>Microsoft Office PowerPoint</Application>
  <PresentationFormat>Widescreen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Thumm, Jeffery M -FS</dc:creator>
  <cp:lastModifiedBy>Thumm, Jeffery M -FS</cp:lastModifiedBy>
  <cp:revision>2</cp:revision>
  <dcterms:created xsi:type="dcterms:W3CDTF">2020-10-05T21:05:22Z</dcterms:created>
  <dcterms:modified xsi:type="dcterms:W3CDTF">2020-10-05T22:01:57Z</dcterms:modified>
</cp:coreProperties>
</file>